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0" r:id="rId2"/>
    <p:sldId id="261" r:id="rId3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83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25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58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33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7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36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19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00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96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60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EF5C57-9CC8-4682-A96B-1E7D2B481D01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A369CE-23EC-412E-9E8D-4295EDD1674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82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8" t="43809" r="51778" b="42731"/>
          <a:stretch/>
        </p:blipFill>
        <p:spPr>
          <a:xfrm>
            <a:off x="426719" y="2435430"/>
            <a:ext cx="11130281" cy="2933405"/>
          </a:xfrm>
          <a:prstGeom prst="rect">
            <a:avLst/>
          </a:prstGeom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三、华佗楼改造后实验室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81349" y="2673535"/>
            <a:ext cx="2760617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929053" y="2673535"/>
            <a:ext cx="1689462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175865" y="2673535"/>
            <a:ext cx="844729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155579" y="2673535"/>
            <a:ext cx="844729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544389" y="4132219"/>
            <a:ext cx="1297577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48343" y="4132219"/>
            <a:ext cx="1140823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911635" y="4132219"/>
            <a:ext cx="322218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451566" y="4132219"/>
            <a:ext cx="1593668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7498080" y="4132219"/>
            <a:ext cx="914400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8490856" y="4132219"/>
            <a:ext cx="509452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9094995" y="4132219"/>
            <a:ext cx="1860387" cy="13019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2971732" y="2027204"/>
            <a:ext cx="97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SPF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动物房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474258" y="2027204"/>
            <a:ext cx="97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细胞学实验室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086399" y="2027204"/>
            <a:ext cx="97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ICP-MS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115146" y="2027204"/>
            <a:ext cx="1119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运动障碍测评室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45964" y="5434151"/>
            <a:ext cx="121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微波消解实验室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676440" y="5434151"/>
            <a:ext cx="106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神经肌肉病理实验室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76603" y="5434151"/>
            <a:ext cx="106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行为学实验室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817226" y="5434151"/>
            <a:ext cx="1142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二代测序实验室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73979" y="5450885"/>
            <a:ext cx="1142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神经生物实验室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294154" y="5434151"/>
            <a:ext cx="8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神经成像室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514622" y="5434151"/>
            <a:ext cx="8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中央实验室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55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70109"/>
              </p:ext>
            </p:extLst>
          </p:nvPr>
        </p:nvGraphicFramePr>
        <p:xfrm>
          <a:off x="1261881" y="-33035"/>
          <a:ext cx="9830092" cy="666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086"/>
                <a:gridCol w="1584220"/>
                <a:gridCol w="964341"/>
                <a:gridCol w="4742445"/>
              </a:tblGrid>
              <a:tr h="3777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实验室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使用面积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预算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特殊要求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动物房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恒温恒湿，新风系统，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排风系统需排至屋面（要求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无菌环境，局部房间洁净度达到万级，价格单列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细胞学实验室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恒温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恒湿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，新风系统，排风系统（要求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无菌环境，局部房间洁净度达到万级，价格单列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二代测序实验室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恒温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恒湿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，新风系统，排风系统</a:t>
                      </a:r>
                      <a:endParaRPr lang="zh-CN" alt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ICP-MS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实验室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恒温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恒湿</a:t>
                      </a: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，新风系统，排风系统，需考虑结构加固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中央实验室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排风系统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神经肌肉病理实验室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排风系统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微波消解实验室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新风系统，排风系统需排至屋面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神经成像室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避光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神经生物实验室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无特殊要求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运动障碍测评室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无特殊要求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行为学实验室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相对无菌环境，排风系统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生物样本库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平米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需考虑结构加固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zh-CN" altLang="en-US" sz="1400" dirty="0" smtClean="0"/>
                        <a:t>             </a:t>
                      </a:r>
                      <a:endParaRPr lang="en-US" altLang="zh-CN" sz="1400" dirty="0" smtClean="0"/>
                    </a:p>
                    <a:p>
                      <a:r>
                        <a:rPr lang="en-US" altLang="zh-CN" sz="1400" dirty="0" smtClean="0"/>
                        <a:t>                </a:t>
                      </a:r>
                      <a:r>
                        <a:rPr lang="zh-CN" altLang="en-US" sz="1400" dirty="0" smtClean="0"/>
                        <a:t>其他项目</a:t>
                      </a:r>
                      <a:endParaRPr lang="en-US" altLang="zh-CN" sz="1400" dirty="0" smtClean="0"/>
                    </a:p>
                    <a:p>
                      <a:r>
                        <a:rPr lang="en-US" altLang="zh-CN" sz="1400" dirty="0" smtClean="0"/>
                        <a:t>       (</a:t>
                      </a:r>
                      <a:r>
                        <a:rPr lang="zh-CN" altLang="en-US" sz="1400" dirty="0" smtClean="0"/>
                        <a:t>可根据实际情况添加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  空调系统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水电改造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/>
                        <a:t>加固检测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总价（包含所有项目）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3767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234</Words>
  <Application>Microsoft Office PowerPoint</Application>
  <PresentationFormat>宽屏</PresentationFormat>
  <Paragraphs>59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黑体</vt:lpstr>
      <vt:lpstr>宋体</vt:lpstr>
      <vt:lpstr>Calibri</vt:lpstr>
      <vt:lpstr>Calibri Light</vt:lpstr>
      <vt:lpstr>回顾</vt:lpstr>
      <vt:lpstr>PowerPoint 演示文稿</vt:lpstr>
      <vt:lpstr>PowerPoint 演示文稿</vt:lpstr>
    </vt:vector>
  </TitlesOfParts>
  <Company>Azyfy.com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Microsoft</cp:lastModifiedBy>
  <cp:revision>47</cp:revision>
  <cp:lastPrinted>2024-05-23T02:18:35Z</cp:lastPrinted>
  <dcterms:created xsi:type="dcterms:W3CDTF">2024-05-22T02:07:25Z</dcterms:created>
  <dcterms:modified xsi:type="dcterms:W3CDTF">2024-05-29T06:33:36Z</dcterms:modified>
</cp:coreProperties>
</file>