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60" r:id="rId2"/>
    <p:sldId id="261" r:id="rId3"/>
  </p:sldIdLst>
  <p:sldSz cx="12192000" cy="6858000"/>
  <p:notesSz cx="6761163" cy="99425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F5C57-9CC8-4682-A96B-1E7D2B481D01}" type="datetimeFigureOut">
              <a:rPr lang="zh-CN" altLang="en-US" smtClean="0"/>
              <a:t>2024/5/29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369CE-23EC-412E-9E8D-4295EDD1674A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7837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F5C57-9CC8-4682-A96B-1E7D2B481D01}" type="datetimeFigureOut">
              <a:rPr lang="zh-CN" altLang="en-US" smtClean="0"/>
              <a:t>2024/5/29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369CE-23EC-412E-9E8D-4295EDD16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425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F5C57-9CC8-4682-A96B-1E7D2B481D01}" type="datetimeFigureOut">
              <a:rPr lang="zh-CN" altLang="en-US" smtClean="0"/>
              <a:t>2024/5/29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369CE-23EC-412E-9E8D-4295EDD16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1585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F5C57-9CC8-4682-A96B-1E7D2B481D01}" type="datetimeFigureOut">
              <a:rPr lang="zh-CN" altLang="en-US" smtClean="0"/>
              <a:t>2024/5/29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369CE-23EC-412E-9E8D-4295EDD16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3334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F5C57-9CC8-4682-A96B-1E7D2B481D01}" type="datetimeFigureOut">
              <a:rPr lang="zh-CN" altLang="en-US" smtClean="0"/>
              <a:t>2024/5/29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369CE-23EC-412E-9E8D-4295EDD1674A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478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F5C57-9CC8-4682-A96B-1E7D2B481D01}" type="datetimeFigureOut">
              <a:rPr lang="zh-CN" altLang="en-US" smtClean="0"/>
              <a:t>2024/5/29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369CE-23EC-412E-9E8D-4295EDD16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9367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F5C57-9CC8-4682-A96B-1E7D2B481D01}" type="datetimeFigureOut">
              <a:rPr lang="zh-CN" altLang="en-US" smtClean="0"/>
              <a:t>2024/5/29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369CE-23EC-412E-9E8D-4295EDD16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93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F5C57-9CC8-4682-A96B-1E7D2B481D01}" type="datetimeFigureOut">
              <a:rPr lang="zh-CN" altLang="en-US" smtClean="0"/>
              <a:t>2024/5/29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369CE-23EC-412E-9E8D-4295EDD16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6196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F5C57-9CC8-4682-A96B-1E7D2B481D01}" type="datetimeFigureOut">
              <a:rPr lang="zh-CN" altLang="en-US" smtClean="0"/>
              <a:t>2024/5/29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369CE-23EC-412E-9E8D-4295EDD16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3002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3EF5C57-9CC8-4682-A96B-1E7D2B481D01}" type="datetimeFigureOut">
              <a:rPr lang="zh-CN" altLang="en-US" smtClean="0"/>
              <a:t>2024/5/29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A369CE-23EC-412E-9E8D-4295EDD16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2963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F5C57-9CC8-4682-A96B-1E7D2B481D01}" type="datetimeFigureOut">
              <a:rPr lang="zh-CN" altLang="en-US" smtClean="0"/>
              <a:t>2024/5/29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369CE-23EC-412E-9E8D-4295EDD16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2606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3EF5C57-9CC8-4682-A96B-1E7D2B481D01}" type="datetimeFigureOut">
              <a:rPr lang="zh-CN" altLang="en-US" smtClean="0"/>
              <a:t>2024/5/29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1A369CE-23EC-412E-9E8D-4295EDD1674A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82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28" t="43809" r="51778" b="42731"/>
          <a:stretch/>
        </p:blipFill>
        <p:spPr>
          <a:xfrm>
            <a:off x="426719" y="2435430"/>
            <a:ext cx="11130281" cy="2933405"/>
          </a:xfrm>
          <a:prstGeom prst="rect">
            <a:avLst/>
          </a:prstGeom>
        </p:spPr>
      </p:pic>
      <p:sp>
        <p:nvSpPr>
          <p:cNvPr id="4" name="标题 1"/>
          <p:cNvSpPr txBox="1">
            <a:spLocks/>
          </p:cNvSpPr>
          <p:nvPr/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三、华佗楼改造后实验室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081349" y="2673535"/>
            <a:ext cx="2760617" cy="13019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4929053" y="2673535"/>
            <a:ext cx="1689462" cy="13019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7175865" y="2673535"/>
            <a:ext cx="844729" cy="13019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8155579" y="2673535"/>
            <a:ext cx="844729" cy="13019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3544389" y="4132219"/>
            <a:ext cx="1297577" cy="13019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348343" y="4132219"/>
            <a:ext cx="1140823" cy="13019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4911635" y="4132219"/>
            <a:ext cx="322218" cy="13019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5451566" y="4132219"/>
            <a:ext cx="1593668" cy="13019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7498080" y="4132219"/>
            <a:ext cx="914400" cy="13019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8490856" y="4132219"/>
            <a:ext cx="509452" cy="13019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9094995" y="4132219"/>
            <a:ext cx="1860387" cy="13019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文本框 39"/>
          <p:cNvSpPr txBox="1"/>
          <p:nvPr/>
        </p:nvSpPr>
        <p:spPr>
          <a:xfrm>
            <a:off x="2971732" y="2027204"/>
            <a:ext cx="979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SPF</a:t>
            </a:r>
            <a:r>
              <a:rPr lang="zh-CN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动物房</a:t>
            </a:r>
            <a:endParaRPr lang="zh-CN" altLang="en-US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5474258" y="2027204"/>
            <a:ext cx="979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细胞学实验室</a:t>
            </a:r>
            <a:endParaRPr lang="zh-CN" altLang="en-US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7086399" y="2027204"/>
            <a:ext cx="979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ICP-MS</a:t>
            </a:r>
            <a:r>
              <a:rPr lang="zh-CN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实验室</a:t>
            </a:r>
            <a:endParaRPr lang="zh-CN" altLang="en-US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8115146" y="2027204"/>
            <a:ext cx="1119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运动障碍测评室</a:t>
            </a:r>
            <a:endParaRPr lang="zh-CN" altLang="en-US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345964" y="5434151"/>
            <a:ext cx="1212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微波消解实验室</a:t>
            </a:r>
            <a:endParaRPr lang="zh-CN" altLang="en-US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3676440" y="5434151"/>
            <a:ext cx="106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神经肌肉病理实验室</a:t>
            </a:r>
            <a:endParaRPr lang="zh-CN" altLang="en-US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4676603" y="5434151"/>
            <a:ext cx="106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行为学实验室</a:t>
            </a:r>
            <a:endParaRPr lang="zh-CN" altLang="en-US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5817226" y="5434151"/>
            <a:ext cx="1142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二代测序实验室</a:t>
            </a:r>
            <a:endParaRPr lang="zh-CN" altLang="en-US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7273979" y="5450885"/>
            <a:ext cx="1142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神经生物实验室</a:t>
            </a:r>
            <a:endParaRPr lang="zh-CN" altLang="en-US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8294154" y="5434151"/>
            <a:ext cx="873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神经成像室</a:t>
            </a:r>
            <a:endParaRPr lang="zh-CN" altLang="en-US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9514622" y="5434151"/>
            <a:ext cx="873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中央实验室</a:t>
            </a:r>
            <a:endParaRPr lang="zh-CN" altLang="en-US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65586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370109"/>
              </p:ext>
            </p:extLst>
          </p:nvPr>
        </p:nvGraphicFramePr>
        <p:xfrm>
          <a:off x="1261881" y="-33035"/>
          <a:ext cx="9830092" cy="6664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9086"/>
                <a:gridCol w="1584220"/>
                <a:gridCol w="964341"/>
                <a:gridCol w="4742445"/>
              </a:tblGrid>
              <a:tr h="37774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</a:rPr>
                        <a:t>实验室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</a:rPr>
                        <a:t>使用面积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</a:rPr>
                        <a:t>预算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</a:rPr>
                        <a:t>特殊要求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</a:rPr>
                        <a:t>动物房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108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</a:rPr>
                        <a:t>平米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恒温恒湿，新风系统，</a:t>
                      </a:r>
                      <a:r>
                        <a:rPr lang="zh-CN" altLang="en-US" sz="14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排风系统需排至屋面（要求</a:t>
                      </a: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无菌环境，局部房间洁净度达到万级，价格单列</a:t>
                      </a:r>
                      <a:r>
                        <a:rPr lang="zh-CN" altLang="en-US" sz="14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</a:rPr>
                        <a:t>细胞学实验室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</a:rPr>
                        <a:t>平米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恒温</a:t>
                      </a: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恒湿</a:t>
                      </a:r>
                      <a:r>
                        <a:rPr lang="zh-CN" altLang="en-US" sz="14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，新风系统，排风系统（要求</a:t>
                      </a: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无菌环境，局部房间洁净度达到万级，价格单列</a:t>
                      </a:r>
                      <a:r>
                        <a:rPr lang="zh-CN" altLang="en-US" sz="14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</a:rPr>
                        <a:t>二代测序实验室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</a:rPr>
                        <a:t>平米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恒温</a:t>
                      </a: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恒湿</a:t>
                      </a:r>
                      <a:r>
                        <a:rPr lang="zh-CN" altLang="en-US" sz="14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，新风系统，排风系统</a:t>
                      </a:r>
                      <a:endParaRPr lang="zh-CN" alt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92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ICP-MS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</a:rPr>
                        <a:t>实验室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</a:rPr>
                        <a:t>平米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恒温</a:t>
                      </a: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恒湿</a:t>
                      </a:r>
                      <a:r>
                        <a:rPr lang="zh-CN" altLang="en-US" sz="14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，新风系统，排风系统，需考虑结构加固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</a:rPr>
                        <a:t>中央实验室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</a:rPr>
                        <a:t>平米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排风系统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神经肌肉病理实验室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</a:rPr>
                        <a:t>平米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排风系统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微波消解实验室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</a:rPr>
                        <a:t>平米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新风系统，排风系统需排至屋面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神经成像室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</a:rPr>
                        <a:t>平米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避光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神经生物实验室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</a:rPr>
                        <a:t>平米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无特殊要求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运动障碍测评室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</a:rPr>
                        <a:t>平米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无特殊要求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行为学实验室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</a:rPr>
                        <a:t>平米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相对无菌环境，排风系统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生物样本库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</a:rPr>
                        <a:t>平米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需考虑结构加固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zh-CN" altLang="en-US" sz="1400" dirty="0" smtClean="0"/>
                        <a:t>             </a:t>
                      </a:r>
                      <a:endParaRPr lang="en-US" altLang="zh-CN" sz="1400" dirty="0" smtClean="0"/>
                    </a:p>
                    <a:p>
                      <a:r>
                        <a:rPr lang="en-US" altLang="zh-CN" sz="1400" dirty="0" smtClean="0"/>
                        <a:t>                </a:t>
                      </a:r>
                      <a:r>
                        <a:rPr lang="zh-CN" altLang="en-US" sz="1400" dirty="0" smtClean="0"/>
                        <a:t>其他项目</a:t>
                      </a:r>
                      <a:endParaRPr lang="en-US" altLang="zh-CN" sz="1400" dirty="0" smtClean="0"/>
                    </a:p>
                    <a:p>
                      <a:r>
                        <a:rPr lang="en-US" altLang="zh-CN" sz="1400" dirty="0" smtClean="0"/>
                        <a:t>       (</a:t>
                      </a:r>
                      <a:r>
                        <a:rPr lang="zh-CN" altLang="en-US" sz="1400" dirty="0" smtClean="0"/>
                        <a:t>可根据实际情况添加</a:t>
                      </a:r>
                      <a:r>
                        <a:rPr lang="en-US" altLang="zh-CN" sz="1400" dirty="0" smtClean="0"/>
                        <a:t>)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/>
                        <a:t>  空调系统</a:t>
                      </a:r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>
                          <a:solidFill>
                            <a:schemeClr val="tx1"/>
                          </a:solidFill>
                        </a:rPr>
                        <a:t>水电改造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/>
                        <a:t>加固检测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总价（包含所有项目）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637678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161</TotalTime>
  <Words>234</Words>
  <Application>Microsoft Office PowerPoint</Application>
  <PresentationFormat>宽屏</PresentationFormat>
  <Paragraphs>59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黑体</vt:lpstr>
      <vt:lpstr>宋体</vt:lpstr>
      <vt:lpstr>Calibri</vt:lpstr>
      <vt:lpstr>Calibri Light</vt:lpstr>
      <vt:lpstr>回顾</vt:lpstr>
      <vt:lpstr>PowerPoint 演示文稿</vt:lpstr>
      <vt:lpstr>PowerPoint 演示文稿</vt:lpstr>
    </vt:vector>
  </TitlesOfParts>
  <Company>Azyfy.com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</dc:creator>
  <cp:lastModifiedBy>Microsoft</cp:lastModifiedBy>
  <cp:revision>47</cp:revision>
  <cp:lastPrinted>2024-05-23T02:18:35Z</cp:lastPrinted>
  <dcterms:created xsi:type="dcterms:W3CDTF">2024-05-22T02:07:25Z</dcterms:created>
  <dcterms:modified xsi:type="dcterms:W3CDTF">2024-05-29T06:33:36Z</dcterms:modified>
</cp:coreProperties>
</file>